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ECECEDB-7E25-49A7-8D9B-404B4518C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731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3128245-006D-42F8-9AE1-A329B60F1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80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17E026-D643-4D97-99DC-8D42BD6E08CC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34717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08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祂是主，祂是主！</a:t>
            </a:r>
          </a:p>
          <a:p>
            <a:pPr algn="ctr" eaLnBrk="1" hangingPunct="1"/>
            <a:r>
              <a:rPr lang="en-US" altLang="zh-TW" sz="2800" dirty="0"/>
              <a:t>He is Lord! He is Lord!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祂已從死裏復活，惟祂是主！</a:t>
            </a:r>
          </a:p>
          <a:p>
            <a:pPr algn="ctr" eaLnBrk="1" hangingPunct="1"/>
            <a:r>
              <a:rPr lang="en-US" altLang="zh-TW" sz="2800" dirty="0"/>
              <a:t>He is risen from the dead, and He is Lord!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萬膝要跪拜，萬口要承認： </a:t>
            </a:r>
          </a:p>
          <a:p>
            <a:pPr algn="ctr" eaLnBrk="1" hangingPunct="1"/>
            <a:r>
              <a:rPr lang="en-US" altLang="zh-TW" sz="2800" dirty="0" err="1"/>
              <a:t>Ev’ry</a:t>
            </a:r>
            <a:r>
              <a:rPr lang="en-US" altLang="zh-TW" sz="2800" dirty="0"/>
              <a:t> knee shall bow,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tongue confess</a:t>
            </a:r>
          </a:p>
          <a:p>
            <a:pPr algn="ctr" eaLnBrk="1" hangingPunct="1"/>
            <a:r>
              <a:rPr lang="zh-TW" altLang="en-US" dirty="0"/>
              <a:t>耶穌基督是主！</a:t>
            </a:r>
          </a:p>
          <a:p>
            <a:pPr algn="ctr" eaLnBrk="1" hangingPunct="1"/>
            <a:r>
              <a:rPr lang="en-US" altLang="zh-TW" sz="2800" dirty="0"/>
              <a:t>That Jesus Christ is Lord!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112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祂是主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HE IS LORD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205</TotalTime>
  <Words>73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H112  祂是主  HE IS LORD (1/1)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H003 三一頌 DOXOLOGY</dc:title>
  <dc:subject>Hymnary 聖徒詩歌</dc:subject>
  <dc:creator>Thomas Ken</dc:creator>
  <cp:lastModifiedBy>Timothy Liang</cp:lastModifiedBy>
  <cp:revision>33</cp:revision>
  <dcterms:created xsi:type="dcterms:W3CDTF">2001-04-19T19:07:54Z</dcterms:created>
  <dcterms:modified xsi:type="dcterms:W3CDTF">2017-08-01T22:41:09Z</dcterms:modified>
</cp:coreProperties>
</file>